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3/11/2016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Potato Chip Mailing Contest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Group #8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1776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Objective/Requirements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</a:t>
            </a:r>
            <a:r>
              <a:rPr lang="en-US" dirty="0"/>
              <a:t> </a:t>
            </a:r>
            <a:r>
              <a:rPr lang="en-US" dirty="0" smtClean="0"/>
              <a:t>container that can safely hold a potato chip without it breaking. The more it gets damaged the more points will be taken off. Then team with the highest score will be the winner f the Wednesday Challenge.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9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74531"/>
            <a:ext cx="7620000" cy="3451938"/>
          </a:xfrm>
        </p:spPr>
      </p:pic>
    </p:spTree>
    <p:extLst>
      <p:ext uri="{BB962C8B-B14F-4D97-AF65-F5344CB8AC3E}">
        <p14:creationId xmlns:p14="http://schemas.microsoft.com/office/powerpoint/2010/main" val="3820226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Predicted Score with Explanation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Predicted Score: 10</a:t>
            </a:r>
          </a:p>
          <a:p>
            <a:r>
              <a:rPr lang="en-US" dirty="0" smtClean="0"/>
              <a:t>Calculation: Final Score= (Chip Rating)/(Volume*Mass/1000)</a:t>
            </a:r>
          </a:p>
          <a:p>
            <a:pPr lvl="5"/>
            <a:r>
              <a:rPr lang="en-US" dirty="0"/>
              <a:t>(</a:t>
            </a:r>
            <a:r>
              <a:rPr lang="en-US" dirty="0" smtClean="0"/>
              <a:t>100) / (182 * 55/1000)=  9.99000999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451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Parts List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171886"/>
              </p:ext>
            </p:extLst>
          </p:nvPr>
        </p:nvGraphicFramePr>
        <p:xfrm>
          <a:off x="457200" y="2209800"/>
          <a:ext cx="7620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/>
                <a:gridCol w="1905000"/>
                <a:gridCol w="1905000"/>
                <a:gridCol w="1905000"/>
              </a:tblGrid>
              <a:tr h="142240">
                <a:tc>
                  <a:txBody>
                    <a:bodyPr/>
                    <a:lstStyle/>
                    <a:p>
                      <a:r>
                        <a:rPr lang="en-US" dirty="0" smtClean="0"/>
                        <a:t>Cardboard</a:t>
                      </a:r>
                      <a:r>
                        <a:rPr lang="en-US" baseline="0" dirty="0" smtClean="0"/>
                        <a:t> Box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Rubber Bands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Shredded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mtClean="0"/>
                        <a:t>Cotton Balls</a:t>
                      </a:r>
                    </a:p>
                    <a:p>
                      <a:r>
                        <a:rPr lang="en-US" smtClean="0"/>
                        <a:t> </a:t>
                      </a:r>
                      <a:r>
                        <a:rPr lang="en-US" dirty="0" smtClean="0"/>
                        <a:t>(</a:t>
                      </a:r>
                      <a:r>
                        <a:rPr lang="en-US" smtClean="0"/>
                        <a:t>pulled</a:t>
                      </a:r>
                      <a:r>
                        <a:rPr lang="en-US" baseline="0" smtClean="0"/>
                        <a:t> apart)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Clear Packing Tape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Enough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cotton balls to weaken</a:t>
                      </a:r>
                      <a:r>
                        <a:rPr lang="en-US" baseline="0" dirty="0" smtClean="0"/>
                        <a:t> the impact but not too much. It’ll affect and break the potato chip so be wise on the amount going in the box.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Just to tape over the knots of the rubber bands to secure.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3118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Photo of Mailed Container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971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Official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935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worked well</a:t>
            </a:r>
          </a:p>
          <a:p>
            <a:r>
              <a:rPr lang="en-US" dirty="0" smtClean="0"/>
              <a:t>What would you change next time</a:t>
            </a:r>
          </a:p>
          <a:p>
            <a:r>
              <a:rPr lang="en-US" dirty="0" smtClean="0"/>
              <a:t>If your predicted score differed from your actual, why?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75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87</TotalTime>
  <Words>171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Potato Chip Mailing Contest</vt:lpstr>
      <vt:lpstr>Objective/Requirements</vt:lpstr>
      <vt:lpstr>Design</vt:lpstr>
      <vt:lpstr>Predicted Score with Explanation</vt:lpstr>
      <vt:lpstr>Parts List</vt:lpstr>
      <vt:lpstr>Photo of Mailed Container</vt:lpstr>
      <vt:lpstr>Data</vt:lpstr>
      <vt:lpstr>Lessons Learned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Put Title Here</dc:title>
  <dc:creator>GPa</dc:creator>
  <cp:lastModifiedBy>Alyssa Kim</cp:lastModifiedBy>
  <cp:revision>16</cp:revision>
  <dcterms:created xsi:type="dcterms:W3CDTF">2006-08-16T00:00:00Z</dcterms:created>
  <dcterms:modified xsi:type="dcterms:W3CDTF">2016-03-11T19:56:25Z</dcterms:modified>
</cp:coreProperties>
</file>